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266" r:id="rId9"/>
    <p:sldId id="267" r:id="rId10"/>
    <p:sldId id="268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3875CD-A018-4206-ABF3-C0C1C6FA9103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3F8EBF-F01F-4ED7-A43C-E8E6DF33F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631004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407275" cy="282894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Arno Pro Smbd" pitchFamily="18" charset="0"/>
              </a:rPr>
              <a:t>ПОТРЕБНОСТИ И СПОСОБНОСТИ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Arno Pro Smbd" pitchFamily="18" charset="0"/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Arno Pro Smbd" pitchFamily="18" charset="0"/>
              </a:rPr>
              <a:t>ЧЕЛОВЕКА</a:t>
            </a:r>
            <a:endParaRPr lang="ru-RU" sz="5400" b="1" dirty="0">
              <a:solidFill>
                <a:schemeClr val="tx2">
                  <a:satMod val="130000"/>
                </a:schemeClr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48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http://bloganemona.ru/wp-content/uploads/2010/11/9b694d1f4fc6a2ca4bc5dca4bf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75"/>
            <a:ext cx="26558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comments.ua/img/2013021514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571875"/>
            <a:ext cx="27860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image.newsru.com/pict/id/large/1484353_2012070515543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571875"/>
            <a:ext cx="26431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социальные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861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духовные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43625" y="2000250"/>
            <a:ext cx="2571750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биологические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258888" y="2603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ПОДОБРАТЬ К ИЗОБРАЖЕНИЯМ НАЗВАНИЯ ПОТРЕБНОСТЕЙ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250825" y="3068638"/>
            <a:ext cx="642938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916238" y="3068638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6011863" y="3141663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760072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6158 0.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393 L -0.00382 0.55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65104 0.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02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98"/>
            <a:ext cx="9144000" cy="6736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910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37184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Чувство порождает мысль, мысль будоражит чувства.  Чувства и мысли влияют на поступки человека.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990000"/>
                </a:solidFill>
                <a:latin typeface="Comic Sans MS" pitchFamily="66" charset="0"/>
              </a:rPr>
              <a:t>Вывод </a:t>
            </a:r>
            <a:endParaRPr lang="ru-RU" dirty="0"/>
          </a:p>
        </p:txBody>
      </p:sp>
      <p:pic>
        <p:nvPicPr>
          <p:cNvPr id="1026" name="Picture 2" descr="http://kapushka.ru/wp-content/uploads/2015/06/duhovnyy_mir_cheloveka_2-e1434825176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915025" cy="3133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898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1116013" y="2603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19150" indent="-819150"/>
            <a:r>
              <a:rPr lang="ru-RU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потребности?</a:t>
            </a:r>
            <a:r>
              <a:rPr lang="ru-RU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endParaRPr lang="ru-RU" dirty="0" smtClean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714348" y="1844675"/>
            <a:ext cx="8286808" cy="1584325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осознаваемая человеком нужда в том, что необходимо для поддержания организма и развития личности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00563" y="908050"/>
            <a:ext cx="3384550" cy="647700"/>
          </a:xfrm>
          <a:prstGeom prst="rect">
            <a:avLst/>
          </a:prstGeom>
          <a:solidFill>
            <a:schemeClr val="bg2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Словарь, </a:t>
            </a:r>
            <a:r>
              <a:rPr lang="ru-RU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стр.157.</a:t>
            </a:r>
            <a:endParaRPr lang="ru-RU" sz="3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1071538" y="4071942"/>
            <a:ext cx="5805512" cy="238124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595313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Какие бывают потребности?</a:t>
            </a:r>
          </a:p>
          <a:p>
            <a:pPr marL="595313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Как возникают потребности?</a:t>
            </a:r>
          </a:p>
          <a:p>
            <a:pPr marL="595313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b="1" dirty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Бывает ли много потребностей?</a:t>
            </a:r>
          </a:p>
          <a:p>
            <a:pPr marL="595313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800" dirty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595313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3200" dirty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72264" y="4500570"/>
            <a:ext cx="2016125" cy="647700"/>
          </a:xfrm>
          <a:prstGeom prst="rect">
            <a:avLst/>
          </a:prstGeom>
          <a:solidFill>
            <a:schemeClr val="bg2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Стр.33</a:t>
            </a:r>
            <a:endParaRPr lang="ru-RU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060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3" grpId="0" animBg="1"/>
      <p:bldP spid="276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1000100" y="214290"/>
            <a:ext cx="6715172" cy="635798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76600" y="2997200"/>
            <a:ext cx="2143125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313" y="4437063"/>
            <a:ext cx="3357562" cy="158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8175" y="5805488"/>
            <a:ext cx="4572000" cy="158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7224" y="285728"/>
            <a:ext cx="276832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потребностей</a:t>
            </a:r>
          </a:p>
        </p:txBody>
      </p:sp>
      <p:pic>
        <p:nvPicPr>
          <p:cNvPr id="15372" name="Picture 2" descr="http://www.sweethomecom.ru/images/1-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571500"/>
            <a:ext cx="2312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http://www.rodina-peniaze.sk/img/full/4/14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4209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8" descr="http://spb.1gs.ru/img/spb_b_1383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429125"/>
            <a:ext cx="23574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868863"/>
            <a:ext cx="44862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3573463"/>
            <a:ext cx="38227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2133600"/>
            <a:ext cx="32258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0028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</a:t>
            </a: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323528" y="1143000"/>
            <a:ext cx="871296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БИОЛОГИЧЕСКИЕ:  еда, вода, воздух, тепло, сон</a:t>
            </a:r>
          </a:p>
        </p:txBody>
      </p:sp>
      <p:pic>
        <p:nvPicPr>
          <p:cNvPr id="16" name="Picture 28" descr="D:\Program_Files\Office\Clipart\standard\stddir1\bd00041_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24" y="1964361"/>
            <a:ext cx="1620751" cy="1554627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35629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8210"/>
            <a:ext cx="2204272" cy="165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2845"/>
            <a:ext cx="2174501" cy="18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811" y="1953857"/>
            <a:ext cx="2592685" cy="15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75992"/>
            <a:ext cx="24182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1" y="3992545"/>
            <a:ext cx="2201952" cy="204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95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</a:t>
            </a:r>
          </a:p>
        </p:txBody>
      </p:sp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61804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Социальные: общение, труд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  <p:sp>
        <p:nvSpPr>
          <p:cNvPr id="11" name="Text Box 30" descr="Орех"/>
          <p:cNvSpPr txBox="1">
            <a:spLocks noChangeArrowheads="1"/>
          </p:cNvSpPr>
          <p:nvPr/>
        </p:nvSpPr>
        <p:spPr bwMode="auto">
          <a:xfrm>
            <a:off x="2196571" y="5426075"/>
            <a:ext cx="5322354" cy="83099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озникают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только в обществе,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и носят индивидуальный характер.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182" y="2137587"/>
            <a:ext cx="2838975" cy="22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276872"/>
            <a:ext cx="3178639" cy="210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07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потребностей.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95536" y="1143000"/>
            <a:ext cx="844755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Духовные: стремление к знанию, творчество, религия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96447" y="4214338"/>
            <a:ext cx="1954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Стремление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к знанию</a:t>
            </a:r>
          </a:p>
        </p:txBody>
      </p:sp>
      <p:sp>
        <p:nvSpPr>
          <p:cNvPr id="14" name="Text Box 13" descr="Орех"/>
          <p:cNvSpPr txBox="1">
            <a:spLocks noChangeArrowheads="1"/>
          </p:cNvSpPr>
          <p:nvPr/>
        </p:nvSpPr>
        <p:spPr bwMode="auto">
          <a:xfrm>
            <a:off x="1187624" y="5426075"/>
            <a:ext cx="6768752" cy="83099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аправлены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самосовершенствование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человека.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716" y="2209800"/>
            <a:ext cx="21431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31639"/>
            <a:ext cx="2402667" cy="248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4" y="2146857"/>
            <a:ext cx="2783416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49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2">
                    <a:satMod val="130000"/>
                  </a:schemeClr>
                </a:solidFill>
              </a:rPr>
              <a:t>Потребности </a:t>
            </a:r>
            <a:endParaRPr lang="ru-RU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Picture 2" descr="http://www.culture-chel.ru/Storage/Image/PublicationItem/Image/big/994/%D0%B4%D0%B5%D1%82%D0%BC%D1%83%D0%B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1928826" cy="1928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325602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подлин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ные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857232"/>
            <a:ext cx="20457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мним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ые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7412" name="Picture 4" descr="http://dance-all.ru/files/files/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550" y="1841706"/>
            <a:ext cx="2907421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www.lvivpost.net/application/images/uploads/stories/2012/1187/di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000504"/>
            <a:ext cx="332186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rashkainfo.files.wordpress.com/2010/04/kuren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571612"/>
            <a:ext cx="141930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8" name="Picture 10" descr="http://www.ysia.ru/media/cover/news/2013/06/10368_b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2285996" cy="1523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0" name="Picture 12" descr="http://stat11.privet.ru/lr/08318429ee1706ca8d287eeeac665e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500570"/>
            <a:ext cx="1794704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2" name="Picture 14" descr="http://wiki.pskovedu.ru/images/5/5b/91%281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4500563"/>
            <a:ext cx="15716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http://www.tribuna.ru/upload/iblock/731/731e52c8b514934405d81a5449bb2a3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479" y="1608138"/>
            <a:ext cx="1323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kachestvo31.ru/public/cache/images/300_300_downloads%21item_133723927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2928938"/>
            <a:ext cx="2006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3924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258888" y="2603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ПОДОБРАТЬ К ИЗОБРАЖЕНИЯМ НАЗВАНИЯ ПОТРЕБНОСТЕЙ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социальные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861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духовные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43625" y="2000250"/>
            <a:ext cx="2571750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биологические</a:t>
            </a:r>
          </a:p>
        </p:txBody>
      </p:sp>
      <p:pic>
        <p:nvPicPr>
          <p:cNvPr id="29704" name="Picture 2" descr="http://cs5275.vkontakte.ru/u46806398/-5/x_56d61cc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" descr="http://storage0.dms.mpinteractiv.ro/media/401/421/7326/2559886/1/barfa.jpg?width=800&amp;height=6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083" y="3375025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6" descr="http://moi-portal.ru/uploads/images/00/00/02/2012/08/20/eadcf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8463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23850" y="2997200"/>
            <a:ext cx="642938" cy="642938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916238" y="3068638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5795963" y="3068638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92617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0069 0.5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2691 0.53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65903 0.5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258888" y="2603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ПОДОБРАТЬ К ИЗОБРАЖЕНИЯМ НАЗВАНИЯ ПОТРЕБНОСТЕЙ</a:t>
            </a:r>
          </a:p>
        </p:txBody>
      </p:sp>
      <p:pic>
        <p:nvPicPr>
          <p:cNvPr id="31749" name="Picture 2" descr="http://gallery.forum-grad.ru/files/4/1/2/8/0/v_myz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2857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samara.cityradar.ru/photos/d/1/e/d1ee786d6d53f3e4ea30ceecd3576ac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27146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http://i32.beon.ru/63/91/769163/61/25178961/img_6061667_1855_1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27146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социальные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86125" y="2000250"/>
            <a:ext cx="2500313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духовные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43625" y="2000250"/>
            <a:ext cx="2571750" cy="500063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биологические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250825" y="3068638"/>
            <a:ext cx="642938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1</a:t>
            </a: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916238" y="3068638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6011863" y="3141663"/>
            <a:ext cx="642937" cy="642937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91162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6158 0.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393 L -0.00382 0.55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65104 0.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</TotalTime>
  <Words>153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ПОТРЕБНОСТИ И СПОСОБНОСТИ ЧЕЛОВЕКА</vt:lpstr>
      <vt:lpstr>Что такое потребности? </vt:lpstr>
      <vt:lpstr>Слайд 3</vt:lpstr>
      <vt:lpstr>Слайд 4</vt:lpstr>
      <vt:lpstr>Слайд 5</vt:lpstr>
      <vt:lpstr>Слайд 6</vt:lpstr>
      <vt:lpstr>Потребности </vt:lpstr>
      <vt:lpstr>Слайд 8</vt:lpstr>
      <vt:lpstr>Слайд 9</vt:lpstr>
      <vt:lpstr>Слайд 10</vt:lpstr>
      <vt:lpstr>                            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ПОТРЕБНОСТИ ЧЕЛОВЕКА</dc:title>
  <dc:creator>Лена</dc:creator>
  <cp:lastModifiedBy>Мадина</cp:lastModifiedBy>
  <cp:revision>24</cp:revision>
  <dcterms:created xsi:type="dcterms:W3CDTF">2017-11-09T00:15:11Z</dcterms:created>
  <dcterms:modified xsi:type="dcterms:W3CDTF">2024-10-23T09:44:05Z</dcterms:modified>
</cp:coreProperties>
</file>