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2" r:id="rId3"/>
    <p:sldId id="273" r:id="rId4"/>
    <p:sldId id="274" r:id="rId5"/>
    <p:sldId id="275" r:id="rId6"/>
    <p:sldId id="27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84409" autoAdjust="0"/>
  </p:normalViewPr>
  <p:slideViewPr>
    <p:cSldViewPr>
      <p:cViewPr varScale="1">
        <p:scale>
          <a:sx n="73" d="100"/>
          <a:sy n="73" d="100"/>
        </p:scale>
        <p:origin x="-129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E:\f400ad91cc9f8ecbf1d53813ed8c829f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04875" y="-685800"/>
            <a:ext cx="10953750" cy="82296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500166" y="3071810"/>
            <a:ext cx="674242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smtClean="0">
                <a:solidFill>
                  <a:srgbClr val="C00000"/>
                </a:solidFill>
              </a:rPr>
              <a:t>«Станция историческая»</a:t>
            </a:r>
            <a:endParaRPr lang="ru-RU" sz="4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E:\f400ad91cc9f8ecbf1d53813ed8c829f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04875" y="-685800"/>
            <a:ext cx="10953750" cy="82296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357422" y="1214422"/>
            <a:ext cx="45720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3200" b="1" dirty="0" smtClean="0">
                <a:solidFill>
                  <a:srgbClr val="C00000"/>
                </a:solidFill>
              </a:rPr>
              <a:t>О ком идет речь? Известный военный и политический деятель, сыгравший огромную роль в сближении </a:t>
            </a:r>
            <a:r>
              <a:rPr lang="ru-RU" sz="3200" b="1" dirty="0" err="1" smtClean="0">
                <a:solidFill>
                  <a:srgbClr val="C00000"/>
                </a:solidFill>
              </a:rPr>
              <a:t>Кабарды</a:t>
            </a:r>
            <a:r>
              <a:rPr lang="ru-RU" sz="3200" b="1" dirty="0" smtClean="0">
                <a:solidFill>
                  <a:srgbClr val="C00000"/>
                </a:solidFill>
              </a:rPr>
              <a:t> с Россией. В честь него названа улица в г. Нальчик.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E:\f400ad91cc9f8ecbf1d53813ed8c829f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57288" y="-1785974"/>
            <a:ext cx="10953750" cy="907262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14546" y="357166"/>
            <a:ext cx="45720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3200" b="1" dirty="0" smtClean="0">
                <a:solidFill>
                  <a:srgbClr val="C00000"/>
                </a:solidFill>
              </a:rPr>
              <a:t>Легендарная черкесская княжна… В честь нее на одной из центральных площадей Нальчика построили памятник. Кто она? И какое событие связано с ее именем 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E:\f400ad91cc9f8ecbf1d53813ed8c829f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04875" y="-685800"/>
            <a:ext cx="10953750" cy="82296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14546" y="2143116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Он составил первую правильную карту Каспийского моря.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E:\f400ad91cc9f8ecbf1d53813ed8c829f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85850" y="-642966"/>
            <a:ext cx="10953750" cy="82296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14546" y="1500174"/>
            <a:ext cx="45720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Выдающийся кабардинский общественный деятель… Он был политическим советником старшего князья </a:t>
            </a:r>
            <a:r>
              <a:rPr lang="ru-RU" sz="3200" b="1" dirty="0" err="1" smtClean="0">
                <a:solidFill>
                  <a:srgbClr val="C00000"/>
                </a:solidFill>
              </a:rPr>
              <a:t>Кабарды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</a:rPr>
              <a:t>Асланбека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</a:rPr>
              <a:t>Кайтукина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E:\f400ad91cc9f8ecbf1d53813ed8c829f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04875" y="-685800"/>
            <a:ext cx="10953750" cy="82296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3105835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Старшего князя </a:t>
            </a:r>
            <a:r>
              <a:rPr lang="ru-RU" sz="3200" b="1" dirty="0" err="1" smtClean="0">
                <a:solidFill>
                  <a:srgbClr val="C00000"/>
                </a:solidFill>
              </a:rPr>
              <a:t>Кабарды</a:t>
            </a:r>
            <a:r>
              <a:rPr lang="ru-RU" sz="3200" b="1" dirty="0" smtClean="0">
                <a:solidFill>
                  <a:srgbClr val="C00000"/>
                </a:solidFill>
              </a:rPr>
              <a:t> обозначали словом…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89</Words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Первое научное учреждение в Кабардино-Балкарии – это </dc:title>
  <dc:creator>7</dc:creator>
  <cp:lastModifiedBy>777</cp:lastModifiedBy>
  <cp:revision>54</cp:revision>
  <dcterms:created xsi:type="dcterms:W3CDTF">2024-02-07T05:22:28Z</dcterms:created>
  <dcterms:modified xsi:type="dcterms:W3CDTF">2025-03-25T07:47:54Z</dcterms:modified>
</cp:coreProperties>
</file>